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
  </p:notesMasterIdLst>
  <p:sldIdLst>
    <p:sldId id="256" r:id="rId3"/>
    <p:sldId id="257" r:id="rId4"/>
    <p:sldId id="259" r:id="rId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0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91412"/>
  </p:normalViewPr>
  <p:slideViewPr>
    <p:cSldViewPr snapToGrid="0" snapToObjects="1">
      <p:cViewPr varScale="1">
        <p:scale>
          <a:sx n="207" d="100"/>
          <a:sy n="207" d="100"/>
        </p:scale>
        <p:origin x="1280"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47C8B-1BC2-1E42-923E-9A917898D295}" type="datetimeFigureOut">
              <a:rPr lang="es-CL" smtClean="0"/>
              <a:t>25-09-20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0F82A-8DC4-604E-930C-8B2BB78CFC72}" type="slidenum">
              <a:rPr lang="es-CL" smtClean="0"/>
              <a:t>‹Nº›</a:t>
            </a:fld>
            <a:endParaRPr lang="es-CL"/>
          </a:p>
        </p:txBody>
      </p:sp>
    </p:spTree>
    <p:extLst>
      <p:ext uri="{BB962C8B-B14F-4D97-AF65-F5344CB8AC3E}">
        <p14:creationId xmlns:p14="http://schemas.microsoft.com/office/powerpoint/2010/main" val="327501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9E422-1EDB-0B4F-BE52-39EB90862F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BDF50FF2-6374-284A-8573-3FC62EC96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CC9DD4A3-3B5B-B340-B5E2-0C3DDB7057CA}"/>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5" name="Marcador de pie de página 4">
            <a:extLst>
              <a:ext uri="{FF2B5EF4-FFF2-40B4-BE49-F238E27FC236}">
                <a16:creationId xmlns:a16="http://schemas.microsoft.com/office/drawing/2014/main" id="{219DCA67-4D49-3F45-8139-3AD9A6F1DDE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DD06F44-7E04-5D47-B244-2B5D4C7C4CE3}"/>
              </a:ext>
            </a:extLst>
          </p:cNvPr>
          <p:cNvSpPr>
            <a:spLocks noGrp="1"/>
          </p:cNvSpPr>
          <p:nvPr>
            <p:ph type="sldNum" sz="quarter" idx="12"/>
          </p:nvPr>
        </p:nvSpPr>
        <p:spPr/>
        <p:txBody>
          <a:bodyPr/>
          <a:lstStyle/>
          <a:p>
            <a:fld id="{1C1CDAF0-B1A7-484C-BFB8-4C366B3E70C1}" type="slidenum">
              <a:rPr lang="es-CL" smtClean="0"/>
              <a:t>‹Nº›</a:t>
            </a:fld>
            <a:endParaRPr lang="es-CL"/>
          </a:p>
        </p:txBody>
      </p:sp>
      <p:pic>
        <p:nvPicPr>
          <p:cNvPr id="8" name="Imagen 7" descr="Logotipo, Icono, nombre de la empresa&#10;&#10;Descripción generada automáticamente">
            <a:extLst>
              <a:ext uri="{FF2B5EF4-FFF2-40B4-BE49-F238E27FC236}">
                <a16:creationId xmlns:a16="http://schemas.microsoft.com/office/drawing/2014/main" id="{48F29ADC-FFAF-3545-836D-846A746DF31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4507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BE054-4BC7-824B-A6C4-0315DF0C17C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B1A1746-1C20-A44F-AFF2-25B4E49A03C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162A2BB-29B6-A341-B1BF-3436072C6A95}"/>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5" name="Marcador de pie de página 4">
            <a:extLst>
              <a:ext uri="{FF2B5EF4-FFF2-40B4-BE49-F238E27FC236}">
                <a16:creationId xmlns:a16="http://schemas.microsoft.com/office/drawing/2014/main" id="{FB05CAA6-78AC-2D47-ACAB-EA11E48F45A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7866D68-36E7-8A42-9A1D-9BBB59FC96D9}"/>
              </a:ext>
            </a:extLst>
          </p:cNvPr>
          <p:cNvSpPr>
            <a:spLocks noGrp="1"/>
          </p:cNvSpPr>
          <p:nvPr>
            <p:ph type="sldNum" sz="quarter" idx="12"/>
          </p:nvPr>
        </p:nvSpPr>
        <p:spPr/>
        <p:txBody>
          <a:bodyPr/>
          <a:lstStyle/>
          <a:p>
            <a:fld id="{1C1CDAF0-B1A7-484C-BFB8-4C366B3E70C1}" type="slidenum">
              <a:rPr lang="es-CL" smtClean="0"/>
              <a:t>‹Nº›</a:t>
            </a:fld>
            <a:endParaRPr lang="es-CL"/>
          </a:p>
        </p:txBody>
      </p:sp>
    </p:spTree>
    <p:extLst>
      <p:ext uri="{BB962C8B-B14F-4D97-AF65-F5344CB8AC3E}">
        <p14:creationId xmlns:p14="http://schemas.microsoft.com/office/powerpoint/2010/main" val="3805472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3" name="Marcador de texto vertical 2">
            <a:extLst>
              <a:ext uri="{FF2B5EF4-FFF2-40B4-BE49-F238E27FC236}">
                <a16:creationId xmlns:a16="http://schemas.microsoft.com/office/drawing/2014/main" id="{936AC3F7-F64E-E04F-B489-36505E6AFCA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86FB78C-BB35-424A-BB13-76E833930C26}"/>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5" name="Marcador de pie de página 4">
            <a:extLst>
              <a:ext uri="{FF2B5EF4-FFF2-40B4-BE49-F238E27FC236}">
                <a16:creationId xmlns:a16="http://schemas.microsoft.com/office/drawing/2014/main" id="{391238D8-F9C7-2947-8501-97195E99F92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EDE4655-8B1C-AE4D-9459-11460FAB0FEE}"/>
              </a:ext>
            </a:extLst>
          </p:cNvPr>
          <p:cNvSpPr>
            <a:spLocks noGrp="1"/>
          </p:cNvSpPr>
          <p:nvPr>
            <p:ph type="sldNum" sz="quarter" idx="12"/>
          </p:nvPr>
        </p:nvSpPr>
        <p:spPr/>
        <p:txBody>
          <a:bodyPr/>
          <a:lstStyle/>
          <a:p>
            <a:fld id="{1C1CDAF0-B1A7-484C-BFB8-4C366B3E70C1}" type="slidenum">
              <a:rPr lang="es-CL" smtClean="0"/>
              <a:t>‹Nº›</a:t>
            </a:fld>
            <a:endParaRPr lang="es-CL"/>
          </a:p>
        </p:txBody>
      </p:sp>
    </p:spTree>
    <p:extLst>
      <p:ext uri="{BB962C8B-B14F-4D97-AF65-F5344CB8AC3E}">
        <p14:creationId xmlns:p14="http://schemas.microsoft.com/office/powerpoint/2010/main" val="3267791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F7115-CB69-1944-82F0-B2E4C6F376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254784E0-7E92-B84D-AEFD-F4859F709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DC144774-7AC5-1348-8ABA-29876369C4CA}"/>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5" name="Marcador de pie de página 4">
            <a:extLst>
              <a:ext uri="{FF2B5EF4-FFF2-40B4-BE49-F238E27FC236}">
                <a16:creationId xmlns:a16="http://schemas.microsoft.com/office/drawing/2014/main" id="{8BFF9E92-D6B2-A64F-A095-8EE29D2B3D8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6A84A44-3096-F04D-8F81-638F24EFC21A}"/>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381028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C475C-FB10-174B-A588-B8A611D4F99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6AF475F-5026-C347-A4E6-D519B468E6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7D0400E-C914-BA4A-81BD-41E84DAC7AE6}"/>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5" name="Marcador de pie de página 4">
            <a:extLst>
              <a:ext uri="{FF2B5EF4-FFF2-40B4-BE49-F238E27FC236}">
                <a16:creationId xmlns:a16="http://schemas.microsoft.com/office/drawing/2014/main" id="{0B367870-70F2-6E41-A4C8-BFD253A7A10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5A11A80-3729-D54F-A937-9259145CE24B}"/>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2622624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F58EE-C0ED-0C4E-8CEA-77838C4B111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22B7D7A-5D0F-DF44-998A-CDACAB71B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B6F7-12B0-7F44-92E5-0A12A7AF7BA4}"/>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5" name="Marcador de pie de página 4">
            <a:extLst>
              <a:ext uri="{FF2B5EF4-FFF2-40B4-BE49-F238E27FC236}">
                <a16:creationId xmlns:a16="http://schemas.microsoft.com/office/drawing/2014/main" id="{AD70A2C1-9DF2-AE48-A6A2-D39B8B0D38B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D01F47C-8B25-0448-A5C3-C59EC3A0FE65}"/>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290689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C41AF-EE2D-EE46-BFED-43035B25729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B0FF9C6-5AE5-7F44-BD3B-1441A0DE56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FFDB914-1FA8-234E-B20B-EFCBD3F0177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830EB38-721A-7242-B22B-AB78AE873FDB}"/>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6" name="Marcador de pie de página 5">
            <a:extLst>
              <a:ext uri="{FF2B5EF4-FFF2-40B4-BE49-F238E27FC236}">
                <a16:creationId xmlns:a16="http://schemas.microsoft.com/office/drawing/2014/main" id="{C3AD7E3D-C4A4-D74E-B1CC-BE93C07AE02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4A5A90C-C622-B440-97F3-BB4D38B1BA13}"/>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393347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5E5FD-FC62-7246-B843-E1BFE7EBDB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DC8B816-3D86-A84C-8965-0C51ECCA4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E8C9D18-142D-424C-B1D4-438A6C6FDC1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C1CBF6E-EFF4-AE44-849A-188C0214F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EE1E9F-1DE0-8D40-83F5-0FD7A0B2F33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53251B62-6BF1-F941-ABEF-0DCF3CB1F563}"/>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8" name="Marcador de pie de página 7">
            <a:extLst>
              <a:ext uri="{FF2B5EF4-FFF2-40B4-BE49-F238E27FC236}">
                <a16:creationId xmlns:a16="http://schemas.microsoft.com/office/drawing/2014/main" id="{3CBCB0D0-F455-DB48-92F1-4148A60F508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EFFE0730-2DC7-834D-921E-0A62991D32C8}"/>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667706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A9F7A-AC1C-5148-886E-34F9A6394CA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C4A0AC4-E43E-654C-AC03-E4F0BAD62FC4}"/>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4" name="Marcador de pie de página 3">
            <a:extLst>
              <a:ext uri="{FF2B5EF4-FFF2-40B4-BE49-F238E27FC236}">
                <a16:creationId xmlns:a16="http://schemas.microsoft.com/office/drawing/2014/main" id="{F6DDB362-880D-2442-8DA3-DAD35F65B286}"/>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4A7DFB9-BDF3-974A-8604-E9821F0EA0F3}"/>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526961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ACBBB50-AE92-9442-BD09-5E7B4A6ED0CF}"/>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3" name="Marcador de pie de página 2">
            <a:extLst>
              <a:ext uri="{FF2B5EF4-FFF2-40B4-BE49-F238E27FC236}">
                <a16:creationId xmlns:a16="http://schemas.microsoft.com/office/drawing/2014/main" id="{E7266E83-24E5-A849-AE3D-F10BF48CB8E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417136E-B03F-604E-9EE8-123E7614915D}"/>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1279700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4186D7-DF8C-7C47-B999-DCE9B82CD9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75B34B5-5253-4A42-B202-267346751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D1F24AD-F3AD-9B4C-B469-0755C8A08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4A68BC-09F7-C842-83F9-A17020938241}"/>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6" name="Marcador de pie de página 5">
            <a:extLst>
              <a:ext uri="{FF2B5EF4-FFF2-40B4-BE49-F238E27FC236}">
                <a16:creationId xmlns:a16="http://schemas.microsoft.com/office/drawing/2014/main" id="{C6027A91-512C-8241-8C63-156A1B6CCC2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0E10D31-3A03-6048-9EBD-2349C535FE41}"/>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102564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DB3444-CEC2-2A4D-9FF1-7EA4E36491D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FD7153A-FE2D-EB49-9C1B-F18EAF5A531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BDC28A5-8C3C-5649-9AFC-FBCCC3C36FFD}"/>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5" name="Marcador de pie de página 4">
            <a:extLst>
              <a:ext uri="{FF2B5EF4-FFF2-40B4-BE49-F238E27FC236}">
                <a16:creationId xmlns:a16="http://schemas.microsoft.com/office/drawing/2014/main" id="{04A764B3-C0E7-EC4E-9CAB-102E8EF44A3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40F8452-A3F2-8347-9CAD-28918715620B}"/>
              </a:ext>
            </a:extLst>
          </p:cNvPr>
          <p:cNvSpPr>
            <a:spLocks noGrp="1"/>
          </p:cNvSpPr>
          <p:nvPr>
            <p:ph type="sldNum" sz="quarter" idx="12"/>
          </p:nvPr>
        </p:nvSpPr>
        <p:spPr/>
        <p:txBody>
          <a:bodyPr/>
          <a:lstStyle/>
          <a:p>
            <a:fld id="{1C1CDAF0-B1A7-484C-BFB8-4C366B3E70C1}" type="slidenum">
              <a:rPr lang="es-CL" smtClean="0"/>
              <a:t>‹Nº›</a:t>
            </a:fld>
            <a:endParaRPr lang="es-CL"/>
          </a:p>
        </p:txBody>
      </p:sp>
    </p:spTree>
    <p:extLst>
      <p:ext uri="{BB962C8B-B14F-4D97-AF65-F5344CB8AC3E}">
        <p14:creationId xmlns:p14="http://schemas.microsoft.com/office/powerpoint/2010/main" val="2593148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43C37-870D-2746-A582-317769F11A9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54904FE4-0566-0444-96DC-D7CD8B52F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B2C27FF-3911-DC40-A7AB-01A0F33CB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033A07-51B7-BB49-BE07-9135CC71A209}"/>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6" name="Marcador de pie de página 5">
            <a:extLst>
              <a:ext uri="{FF2B5EF4-FFF2-40B4-BE49-F238E27FC236}">
                <a16:creationId xmlns:a16="http://schemas.microsoft.com/office/drawing/2014/main" id="{6F0DEB58-3931-C044-873A-5D77A960187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2397E01-6F62-184E-AE82-07734AB0B8C3}"/>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3125236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1182A-07A1-634F-ACED-DB27F70FFBB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AE9CA81-8EBE-7B46-9EB2-D5F4ACAFCD1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3922A40-EF9F-5C4C-945B-CF70D9F14451}"/>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5" name="Marcador de pie de página 4">
            <a:extLst>
              <a:ext uri="{FF2B5EF4-FFF2-40B4-BE49-F238E27FC236}">
                <a16:creationId xmlns:a16="http://schemas.microsoft.com/office/drawing/2014/main" id="{06C68F64-2B36-D542-9D1B-AF5865D710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3E3945D-EC2E-FD40-B7D8-ED0F71571750}"/>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2939543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9EA271-DC7F-974C-AAD4-40EC77274A6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70BC4D6-B16D-0B43-BDCF-815571B6893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84B1C4E-3A14-DB49-BDB9-776C7AB0941E}"/>
              </a:ext>
            </a:extLst>
          </p:cNvPr>
          <p:cNvSpPr>
            <a:spLocks noGrp="1"/>
          </p:cNvSpPr>
          <p:nvPr>
            <p:ph type="dt" sz="half" idx="10"/>
          </p:nvPr>
        </p:nvSpPr>
        <p:spPr/>
        <p:txBody>
          <a:bodyPr/>
          <a:lstStyle/>
          <a:p>
            <a:fld id="{6731CA3E-0EC0-304C-A155-6ECDDCEC0E88}" type="datetimeFigureOut">
              <a:rPr lang="es-CL" smtClean="0"/>
              <a:t>25-09-20</a:t>
            </a:fld>
            <a:endParaRPr lang="es-CL"/>
          </a:p>
        </p:txBody>
      </p:sp>
      <p:sp>
        <p:nvSpPr>
          <p:cNvPr id="5" name="Marcador de pie de página 4">
            <a:extLst>
              <a:ext uri="{FF2B5EF4-FFF2-40B4-BE49-F238E27FC236}">
                <a16:creationId xmlns:a16="http://schemas.microsoft.com/office/drawing/2014/main" id="{4215DA64-877F-7B45-996B-31326A7EAD8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55C2A40-49A1-5A4C-A19E-EE0733E305E4}"/>
              </a:ext>
            </a:extLst>
          </p:cNvPr>
          <p:cNvSpPr>
            <a:spLocks noGrp="1"/>
          </p:cNvSpPr>
          <p:nvPr>
            <p:ph type="sldNum" sz="quarter" idx="12"/>
          </p:nvPr>
        </p:nvSpPr>
        <p:spPr/>
        <p:txBody>
          <a:bodyPr/>
          <a:lstStyle/>
          <a:p>
            <a:fld id="{FEA0AB49-38EB-3F4A-B9DA-1D5A8E02BA29}" type="slidenum">
              <a:rPr lang="es-CL" smtClean="0"/>
              <a:t>‹Nº›</a:t>
            </a:fld>
            <a:endParaRPr lang="es-CL"/>
          </a:p>
        </p:txBody>
      </p:sp>
    </p:spTree>
    <p:extLst>
      <p:ext uri="{BB962C8B-B14F-4D97-AF65-F5344CB8AC3E}">
        <p14:creationId xmlns:p14="http://schemas.microsoft.com/office/powerpoint/2010/main" val="95207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224F6-CCDA-CB4E-9D55-AE1E9B18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ED5BBD8-8668-D247-9C9B-00CD895275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437E4-9305-794F-BCBD-918AD7226D1F}"/>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5" name="Marcador de pie de página 4">
            <a:extLst>
              <a:ext uri="{FF2B5EF4-FFF2-40B4-BE49-F238E27FC236}">
                <a16:creationId xmlns:a16="http://schemas.microsoft.com/office/drawing/2014/main" id="{AFECE88D-F875-0844-8969-E7216DED466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0E12E-691A-D041-9B9D-EF1C71EED2C1}"/>
              </a:ext>
            </a:extLst>
          </p:cNvPr>
          <p:cNvSpPr>
            <a:spLocks noGrp="1"/>
          </p:cNvSpPr>
          <p:nvPr>
            <p:ph type="sldNum" sz="quarter" idx="12"/>
          </p:nvPr>
        </p:nvSpPr>
        <p:spPr/>
        <p:txBody>
          <a:bodyPr/>
          <a:lstStyle/>
          <a:p>
            <a:fld id="{1C1CDAF0-B1A7-484C-BFB8-4C366B3E70C1}" type="slidenum">
              <a:rPr lang="es-CL" smtClean="0"/>
              <a:t>‹Nº›</a:t>
            </a:fld>
            <a:endParaRPr lang="es-CL"/>
          </a:p>
        </p:txBody>
      </p:sp>
    </p:spTree>
    <p:extLst>
      <p:ext uri="{BB962C8B-B14F-4D97-AF65-F5344CB8AC3E}">
        <p14:creationId xmlns:p14="http://schemas.microsoft.com/office/powerpoint/2010/main" val="108175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18201-95C5-F348-B87D-E01C7E9B5F6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831F0CD-6124-924E-AC0A-3E8CA7B4CA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6D9C78C-6B6F-884D-81AD-BC455F0AF14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F5ABB760-FA37-9846-8283-BFC78B6F2933}"/>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6" name="Marcador de pie de página 5">
            <a:extLst>
              <a:ext uri="{FF2B5EF4-FFF2-40B4-BE49-F238E27FC236}">
                <a16:creationId xmlns:a16="http://schemas.microsoft.com/office/drawing/2014/main" id="{068CF5EA-2CDA-D448-86A3-F7D3A14EF38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2C6234C-3972-6F40-9E08-9532BCA25AD1}"/>
              </a:ext>
            </a:extLst>
          </p:cNvPr>
          <p:cNvSpPr>
            <a:spLocks noGrp="1"/>
          </p:cNvSpPr>
          <p:nvPr>
            <p:ph type="sldNum" sz="quarter" idx="12"/>
          </p:nvPr>
        </p:nvSpPr>
        <p:spPr/>
        <p:txBody>
          <a:bodyPr/>
          <a:lstStyle/>
          <a:p>
            <a:fld id="{1C1CDAF0-B1A7-484C-BFB8-4C366B3E70C1}" type="slidenum">
              <a:rPr lang="es-CL" smtClean="0"/>
              <a:t>‹Nº›</a:t>
            </a:fld>
            <a:endParaRPr lang="es-CL"/>
          </a:p>
        </p:txBody>
      </p:sp>
    </p:spTree>
    <p:extLst>
      <p:ext uri="{BB962C8B-B14F-4D97-AF65-F5344CB8AC3E}">
        <p14:creationId xmlns:p14="http://schemas.microsoft.com/office/powerpoint/2010/main" val="350893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FD1A8B-0237-884C-A3CA-AB0928B2C9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DE1026E-7897-C145-88F2-62FBB2B78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D3E80E-3E95-8446-8687-D736245AAFD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EF16442-F89B-2143-8312-257CB2868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7DDC25A-6060-AE4C-B629-34E341ECDF5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FAD38377-8C02-BD4A-A1D6-12A6F8CD92E0}"/>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8" name="Marcador de pie de página 7">
            <a:extLst>
              <a:ext uri="{FF2B5EF4-FFF2-40B4-BE49-F238E27FC236}">
                <a16:creationId xmlns:a16="http://schemas.microsoft.com/office/drawing/2014/main" id="{A11F8169-24B6-FB41-AEC7-AC1B7092421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F1454258-C218-2146-8FBC-91EE15F8B0A9}"/>
              </a:ext>
            </a:extLst>
          </p:cNvPr>
          <p:cNvSpPr>
            <a:spLocks noGrp="1"/>
          </p:cNvSpPr>
          <p:nvPr>
            <p:ph type="sldNum" sz="quarter" idx="12"/>
          </p:nvPr>
        </p:nvSpPr>
        <p:spPr/>
        <p:txBody>
          <a:bodyPr/>
          <a:lstStyle/>
          <a:p>
            <a:fld id="{1C1CDAF0-B1A7-484C-BFB8-4C366B3E70C1}" type="slidenum">
              <a:rPr lang="es-CL" smtClean="0"/>
              <a:t>‹Nº›</a:t>
            </a:fld>
            <a:endParaRPr lang="es-CL"/>
          </a:p>
        </p:txBody>
      </p:sp>
    </p:spTree>
    <p:extLst>
      <p:ext uri="{BB962C8B-B14F-4D97-AF65-F5344CB8AC3E}">
        <p14:creationId xmlns:p14="http://schemas.microsoft.com/office/powerpoint/2010/main" val="186090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25E8E-1840-6B49-A09F-CA3C38D7A3D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6A05AD3-E911-2649-97AA-6E98BB8670D1}"/>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4" name="Marcador de pie de página 3">
            <a:extLst>
              <a:ext uri="{FF2B5EF4-FFF2-40B4-BE49-F238E27FC236}">
                <a16:creationId xmlns:a16="http://schemas.microsoft.com/office/drawing/2014/main" id="{49010C8D-6312-844B-A99A-3CEBF8E19A65}"/>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4265C323-A528-D94C-A81F-E052CE283820}"/>
              </a:ext>
            </a:extLst>
          </p:cNvPr>
          <p:cNvSpPr>
            <a:spLocks noGrp="1"/>
          </p:cNvSpPr>
          <p:nvPr>
            <p:ph type="sldNum" sz="quarter" idx="12"/>
          </p:nvPr>
        </p:nvSpPr>
        <p:spPr/>
        <p:txBody>
          <a:bodyPr/>
          <a:lstStyle/>
          <a:p>
            <a:fld id="{1C1CDAF0-B1A7-484C-BFB8-4C366B3E70C1}" type="slidenum">
              <a:rPr lang="es-CL" smtClean="0"/>
              <a:t>‹Nº›</a:t>
            </a:fld>
            <a:endParaRPr lang="es-CL"/>
          </a:p>
        </p:txBody>
      </p:sp>
    </p:spTree>
    <p:extLst>
      <p:ext uri="{BB962C8B-B14F-4D97-AF65-F5344CB8AC3E}">
        <p14:creationId xmlns:p14="http://schemas.microsoft.com/office/powerpoint/2010/main" val="128560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2B073-A93C-8D40-9104-C2EB767394F3}"/>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3" name="Marcador de pie de página 2">
            <a:extLst>
              <a:ext uri="{FF2B5EF4-FFF2-40B4-BE49-F238E27FC236}">
                <a16:creationId xmlns:a16="http://schemas.microsoft.com/office/drawing/2014/main" id="{7741D416-4B40-0A45-8987-0E82601B75A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70E7107D-0BD5-4F43-A1C3-BB3DA3793BE1}"/>
              </a:ext>
            </a:extLst>
          </p:cNvPr>
          <p:cNvSpPr>
            <a:spLocks noGrp="1"/>
          </p:cNvSpPr>
          <p:nvPr>
            <p:ph type="sldNum" sz="quarter" idx="12"/>
          </p:nvPr>
        </p:nvSpPr>
        <p:spPr/>
        <p:txBody>
          <a:bodyPr/>
          <a:lstStyle/>
          <a:p>
            <a:fld id="{1C1CDAF0-B1A7-484C-BFB8-4C366B3E70C1}" type="slidenum">
              <a:rPr lang="es-CL" smtClean="0"/>
              <a:t>‹Nº›</a:t>
            </a:fld>
            <a:endParaRPr lang="es-CL"/>
          </a:p>
        </p:txBody>
      </p:sp>
    </p:spTree>
    <p:extLst>
      <p:ext uri="{BB962C8B-B14F-4D97-AF65-F5344CB8AC3E}">
        <p14:creationId xmlns:p14="http://schemas.microsoft.com/office/powerpoint/2010/main" val="49066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280EFC-D9C3-414F-999C-40B22A7E3F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090F7BD-6D46-994C-8ADD-F4017733B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96BBE0E8-13C8-164F-AEF3-9B7D5EFBB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F397C2-5419-F94F-AC6E-85182B1B48E7}"/>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6" name="Marcador de pie de página 5">
            <a:extLst>
              <a:ext uri="{FF2B5EF4-FFF2-40B4-BE49-F238E27FC236}">
                <a16:creationId xmlns:a16="http://schemas.microsoft.com/office/drawing/2014/main" id="{E6556F5D-9FB5-0444-907D-3C464234646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32F5B82-8325-B048-8A5F-5E6C91BDFC07}"/>
              </a:ext>
            </a:extLst>
          </p:cNvPr>
          <p:cNvSpPr>
            <a:spLocks noGrp="1"/>
          </p:cNvSpPr>
          <p:nvPr>
            <p:ph type="sldNum" sz="quarter" idx="12"/>
          </p:nvPr>
        </p:nvSpPr>
        <p:spPr/>
        <p:txBody>
          <a:bodyPr/>
          <a:lstStyle/>
          <a:p>
            <a:fld id="{1C1CDAF0-B1A7-484C-BFB8-4C366B3E70C1}" type="slidenum">
              <a:rPr lang="es-CL" smtClean="0"/>
              <a:t>‹Nº›</a:t>
            </a:fld>
            <a:endParaRPr lang="es-CL"/>
          </a:p>
        </p:txBody>
      </p:sp>
    </p:spTree>
    <p:extLst>
      <p:ext uri="{BB962C8B-B14F-4D97-AF65-F5344CB8AC3E}">
        <p14:creationId xmlns:p14="http://schemas.microsoft.com/office/powerpoint/2010/main" val="425973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ED2F65-FB6D-2840-8295-6D18261C25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2DF85584-EA65-5C40-A486-934A265C3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8C101B2-79A5-2D48-BA62-772A2C1D4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D79808-2209-924A-A909-36AAC84BC0F1}"/>
              </a:ext>
            </a:extLst>
          </p:cNvPr>
          <p:cNvSpPr>
            <a:spLocks noGrp="1"/>
          </p:cNvSpPr>
          <p:nvPr>
            <p:ph type="dt" sz="half" idx="10"/>
          </p:nvPr>
        </p:nvSpPr>
        <p:spPr/>
        <p:txBody>
          <a:bodyPr/>
          <a:lstStyle/>
          <a:p>
            <a:fld id="{06412D17-F31F-4847-B1E5-EA471624C291}" type="datetimeFigureOut">
              <a:rPr lang="es-CL" smtClean="0"/>
              <a:t>25-09-20</a:t>
            </a:fld>
            <a:endParaRPr lang="es-CL"/>
          </a:p>
        </p:txBody>
      </p:sp>
      <p:sp>
        <p:nvSpPr>
          <p:cNvPr id="6" name="Marcador de pie de página 5">
            <a:extLst>
              <a:ext uri="{FF2B5EF4-FFF2-40B4-BE49-F238E27FC236}">
                <a16:creationId xmlns:a16="http://schemas.microsoft.com/office/drawing/2014/main" id="{7FF48D1C-83D6-5F4E-B004-DD5BF41FDA6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DB3367E-AFAE-504D-9303-A28D0CA5F5FD}"/>
              </a:ext>
            </a:extLst>
          </p:cNvPr>
          <p:cNvSpPr>
            <a:spLocks noGrp="1"/>
          </p:cNvSpPr>
          <p:nvPr>
            <p:ph type="sldNum" sz="quarter" idx="12"/>
          </p:nvPr>
        </p:nvSpPr>
        <p:spPr/>
        <p:txBody>
          <a:bodyPr/>
          <a:lstStyle/>
          <a:p>
            <a:fld id="{1C1CDAF0-B1A7-484C-BFB8-4C366B3E70C1}" type="slidenum">
              <a:rPr lang="es-CL" smtClean="0"/>
              <a:t>‹Nº›</a:t>
            </a:fld>
            <a:endParaRPr lang="es-CL"/>
          </a:p>
        </p:txBody>
      </p:sp>
    </p:spTree>
    <p:extLst>
      <p:ext uri="{BB962C8B-B14F-4D97-AF65-F5344CB8AC3E}">
        <p14:creationId xmlns:p14="http://schemas.microsoft.com/office/powerpoint/2010/main" val="241149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623DE7-BD8E-E948-B5D4-E021B7194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5139B85-8A2F-FE4D-A107-387908EBE3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8D0F74C-890F-CF4B-B6F0-57D1D5DDA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12D17-F31F-4847-B1E5-EA471624C291}" type="datetimeFigureOut">
              <a:rPr lang="es-CL" smtClean="0"/>
              <a:t>25-09-20</a:t>
            </a:fld>
            <a:endParaRPr lang="es-CL"/>
          </a:p>
        </p:txBody>
      </p:sp>
      <p:sp>
        <p:nvSpPr>
          <p:cNvPr id="5" name="Marcador de pie de página 4">
            <a:extLst>
              <a:ext uri="{FF2B5EF4-FFF2-40B4-BE49-F238E27FC236}">
                <a16:creationId xmlns:a16="http://schemas.microsoft.com/office/drawing/2014/main" id="{AEC4284F-B21A-DF4A-BDBC-1A3335E07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26473DD2-BEFA-854E-851F-63609A0E4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CDAF0-B1A7-484C-BFB8-4C366B3E70C1}" type="slidenum">
              <a:rPr lang="es-CL" smtClean="0"/>
              <a:t>‹Nº›</a:t>
            </a:fld>
            <a:endParaRPr lang="es-CL"/>
          </a:p>
        </p:txBody>
      </p:sp>
      <p:pic>
        <p:nvPicPr>
          <p:cNvPr id="8" name="Imagen 7" descr="Patrón de fondo&#10;&#10;Descripción generada automáticamente">
            <a:extLst>
              <a:ext uri="{FF2B5EF4-FFF2-40B4-BE49-F238E27FC236}">
                <a16:creationId xmlns:a16="http://schemas.microsoft.com/office/drawing/2014/main" id="{C4C7744E-C400-C24F-A999-DC7E22D55FDF}"/>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31346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022F9F6-70BA-F84C-B2CF-96FB1B496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D1C3375-9627-774F-8C8E-30F5FE9C5A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7C3B414-C1DC-CF4F-A1A2-FEF240154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1CA3E-0EC0-304C-A155-6ECDDCEC0E88}" type="datetimeFigureOut">
              <a:rPr lang="es-CL" smtClean="0"/>
              <a:t>25-09-20</a:t>
            </a:fld>
            <a:endParaRPr lang="es-CL"/>
          </a:p>
        </p:txBody>
      </p:sp>
      <p:sp>
        <p:nvSpPr>
          <p:cNvPr id="5" name="Marcador de pie de página 4">
            <a:extLst>
              <a:ext uri="{FF2B5EF4-FFF2-40B4-BE49-F238E27FC236}">
                <a16:creationId xmlns:a16="http://schemas.microsoft.com/office/drawing/2014/main" id="{B76C3DEF-7377-3F4A-ADBF-BA4621F85E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7230CD4-5882-8544-9057-48FC37795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0AB49-38EB-3F4A-B9DA-1D5A8E02BA29}" type="slidenum">
              <a:rPr lang="es-CL" smtClean="0"/>
              <a:t>‹Nº›</a:t>
            </a:fld>
            <a:endParaRPr lang="es-CL"/>
          </a:p>
        </p:txBody>
      </p:sp>
      <p:pic>
        <p:nvPicPr>
          <p:cNvPr id="8" name="Imagen 7" descr="Imagen que contiene Patrón de fondo&#10;&#10;Descripción generada automáticamente">
            <a:extLst>
              <a:ext uri="{FF2B5EF4-FFF2-40B4-BE49-F238E27FC236}">
                <a16:creationId xmlns:a16="http://schemas.microsoft.com/office/drawing/2014/main" id="{75498791-AED8-964C-8922-FA004230CA86}"/>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46188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56774F-0CEA-AB41-B3FB-FF3263B8F533}"/>
              </a:ext>
            </a:extLst>
          </p:cNvPr>
          <p:cNvSpPr>
            <a:spLocks noGrp="1"/>
          </p:cNvSpPr>
          <p:nvPr>
            <p:ph type="ctrTitle"/>
          </p:nvPr>
        </p:nvSpPr>
        <p:spPr>
          <a:xfrm>
            <a:off x="7873658" y="2479313"/>
            <a:ext cx="4064681" cy="1300674"/>
          </a:xfrm>
        </p:spPr>
        <p:txBody>
          <a:bodyPr>
            <a:normAutofit/>
          </a:bodyPr>
          <a:lstStyle/>
          <a:p>
            <a:pPr algn="r"/>
            <a:r>
              <a:rPr lang="es-CL" sz="3200" b="1" dirty="0">
                <a:solidFill>
                  <a:schemeClr val="bg2">
                    <a:lumMod val="50000"/>
                  </a:schemeClr>
                </a:solidFill>
                <a:latin typeface="Poppins ExtraBold" pitchFamily="2" charset="77"/>
                <a:cs typeface="Poppins ExtraBold" pitchFamily="2" charset="77"/>
              </a:rPr>
              <a:t>LOREM IPSUS</a:t>
            </a:r>
            <a:br>
              <a:rPr lang="es-CL" sz="3200" b="1" dirty="0">
                <a:solidFill>
                  <a:schemeClr val="bg2">
                    <a:lumMod val="50000"/>
                  </a:schemeClr>
                </a:solidFill>
                <a:latin typeface="Poppins ExtraBold" pitchFamily="2" charset="77"/>
                <a:cs typeface="Poppins ExtraBold" pitchFamily="2" charset="77"/>
              </a:rPr>
            </a:br>
            <a:r>
              <a:rPr lang="es-CL" sz="3200" b="1" dirty="0">
                <a:solidFill>
                  <a:schemeClr val="bg2">
                    <a:lumMod val="50000"/>
                  </a:schemeClr>
                </a:solidFill>
                <a:latin typeface="Poppins ExtraBold" pitchFamily="2" charset="77"/>
                <a:cs typeface="Poppins ExtraBold" pitchFamily="2" charset="77"/>
              </a:rPr>
              <a:t>TITULO COMPLETO</a:t>
            </a:r>
          </a:p>
        </p:txBody>
      </p:sp>
      <p:sp>
        <p:nvSpPr>
          <p:cNvPr id="3" name="Subtítulo 2">
            <a:extLst>
              <a:ext uri="{FF2B5EF4-FFF2-40B4-BE49-F238E27FC236}">
                <a16:creationId xmlns:a16="http://schemas.microsoft.com/office/drawing/2014/main" id="{F5FB697E-A14F-934A-BD19-C1B2776FB981}"/>
              </a:ext>
            </a:extLst>
          </p:cNvPr>
          <p:cNvSpPr>
            <a:spLocks noGrp="1"/>
          </p:cNvSpPr>
          <p:nvPr>
            <p:ph type="subTitle" idx="1"/>
          </p:nvPr>
        </p:nvSpPr>
        <p:spPr>
          <a:xfrm>
            <a:off x="8734872" y="3632723"/>
            <a:ext cx="3268930" cy="411503"/>
          </a:xfrm>
        </p:spPr>
        <p:txBody>
          <a:bodyPr>
            <a:normAutofit/>
          </a:bodyPr>
          <a:lstStyle/>
          <a:p>
            <a:r>
              <a:rPr lang="es-CL" sz="1600" dirty="0">
                <a:solidFill>
                  <a:schemeClr val="bg2">
                    <a:lumMod val="50000"/>
                  </a:schemeClr>
                </a:solidFill>
                <a:latin typeface="Poppins" pitchFamily="2" charset="77"/>
                <a:cs typeface="Poppins" pitchFamily="2" charset="77"/>
              </a:rPr>
              <a:t>Lorem Ipsus bajada de titulo </a:t>
            </a:r>
          </a:p>
        </p:txBody>
      </p:sp>
    </p:spTree>
    <p:extLst>
      <p:ext uri="{BB962C8B-B14F-4D97-AF65-F5344CB8AC3E}">
        <p14:creationId xmlns:p14="http://schemas.microsoft.com/office/powerpoint/2010/main" val="256239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86DA4-3096-B948-8BE8-8A97A898AD94}"/>
              </a:ext>
            </a:extLst>
          </p:cNvPr>
          <p:cNvSpPr>
            <a:spLocks noGrp="1"/>
          </p:cNvSpPr>
          <p:nvPr>
            <p:ph type="title"/>
          </p:nvPr>
        </p:nvSpPr>
        <p:spPr>
          <a:xfrm>
            <a:off x="1728566" y="2592823"/>
            <a:ext cx="3236198" cy="739519"/>
          </a:xfrm>
        </p:spPr>
        <p:txBody>
          <a:bodyPr>
            <a:normAutofit/>
          </a:bodyPr>
          <a:lstStyle/>
          <a:p>
            <a:r>
              <a:rPr lang="es-CL" sz="3600" b="1" dirty="0">
                <a:solidFill>
                  <a:srgbClr val="E70010"/>
                </a:solidFill>
                <a:latin typeface="Poppins ExtraBold" pitchFamily="2" charset="77"/>
                <a:cs typeface="Poppins ExtraBold" pitchFamily="2" charset="77"/>
              </a:rPr>
              <a:t>LOREM IPSUS</a:t>
            </a:r>
          </a:p>
        </p:txBody>
      </p:sp>
      <p:sp>
        <p:nvSpPr>
          <p:cNvPr id="3" name="Marcador de contenido 2">
            <a:extLst>
              <a:ext uri="{FF2B5EF4-FFF2-40B4-BE49-F238E27FC236}">
                <a16:creationId xmlns:a16="http://schemas.microsoft.com/office/drawing/2014/main" id="{06CE962A-A3D3-C745-A29F-16EBE142418B}"/>
              </a:ext>
            </a:extLst>
          </p:cNvPr>
          <p:cNvSpPr>
            <a:spLocks noGrp="1"/>
          </p:cNvSpPr>
          <p:nvPr>
            <p:ph idx="1"/>
          </p:nvPr>
        </p:nvSpPr>
        <p:spPr>
          <a:xfrm>
            <a:off x="5750286" y="1825625"/>
            <a:ext cx="5302294" cy="3936936"/>
          </a:xfrm>
        </p:spPr>
        <p:txBody>
          <a:bodyPr>
            <a:normAutofit fontScale="40000" lnSpcReduction="20000"/>
          </a:bodyPr>
          <a:lstStyle/>
          <a:p>
            <a:pPr marL="0" indent="0" algn="just">
              <a:lnSpc>
                <a:spcPct val="170000"/>
              </a:lnSpc>
              <a:buNone/>
            </a:pPr>
            <a:r>
              <a:rPr lang="es-CL" dirty="0">
                <a:solidFill>
                  <a:schemeClr val="bg2">
                    <a:lumMod val="50000"/>
                  </a:schemeClr>
                </a:solidFill>
                <a:latin typeface="Poppins" pitchFamily="2" charset="77"/>
                <a:cs typeface="Poppins" pitchFamily="2" charset="77"/>
              </a:rPr>
              <a:t>Lorem ipsum dolor sit amet, consectetur adipiscing elit. Suspendisse semper sagittis rhoncus. Pellentesque iaculis faucibus dolor eget viverra. Vivamus sagittis blandit eros quis posuere. Quisque pulvinar nunc eget velit dapibus tincidunt. Aliquam non sagittis nunc. Sed dolor sapien, volutpat ut turpis in, eleifend semper nulla. Duis et ex eu arcu pulvinar facilisis. Nullam aliquet, orci quis pretium egestas, erat orci interdum quam, at auctor leo quam id turpis. Fusce auctor ipsum et ligula elementum blandit. Morbi nec diam auctor, cursus nunc ut, finibus velit. Vestibulum arcu leo, suscipit vehicula mauris id, fringilla porttitor erat. Vestibulum ac viverra turpis, vel feugiat purus. Etiam tempor in lectus in maximus. Nam tristique neque mollis, lacinia lacus vel, euismod dolor. Mauris non nulla a dolor luctus aliquam a vel quam. </a:t>
            </a:r>
          </a:p>
        </p:txBody>
      </p:sp>
      <p:sp>
        <p:nvSpPr>
          <p:cNvPr id="4" name="Título 1">
            <a:extLst>
              <a:ext uri="{FF2B5EF4-FFF2-40B4-BE49-F238E27FC236}">
                <a16:creationId xmlns:a16="http://schemas.microsoft.com/office/drawing/2014/main" id="{9963EC76-2A3E-FD47-8AC4-BA1A71B6CC3A}"/>
              </a:ext>
            </a:extLst>
          </p:cNvPr>
          <p:cNvSpPr txBox="1">
            <a:spLocks/>
          </p:cNvSpPr>
          <p:nvPr/>
        </p:nvSpPr>
        <p:spPr>
          <a:xfrm>
            <a:off x="521639" y="3138239"/>
            <a:ext cx="4535180" cy="58152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b="1" dirty="0">
                <a:solidFill>
                  <a:schemeClr val="bg2">
                    <a:lumMod val="50000"/>
                  </a:schemeClr>
                </a:solidFill>
                <a:latin typeface="Poppins ExtraBold" pitchFamily="2" charset="77"/>
                <a:cs typeface="Poppins ExtraBold" pitchFamily="2" charset="77"/>
              </a:rPr>
              <a:t>TITULO COMPLETO</a:t>
            </a:r>
          </a:p>
        </p:txBody>
      </p:sp>
    </p:spTree>
    <p:extLst>
      <p:ext uri="{BB962C8B-B14F-4D97-AF65-F5344CB8AC3E}">
        <p14:creationId xmlns:p14="http://schemas.microsoft.com/office/powerpoint/2010/main" val="276823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0173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169</Words>
  <Application>Microsoft Macintosh PowerPoint</Application>
  <PresentationFormat>Panorámica</PresentationFormat>
  <Paragraphs>5</Paragraphs>
  <Slides>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vt:i4>
      </vt:variant>
    </vt:vector>
  </HeadingPairs>
  <TitlesOfParts>
    <vt:vector size="10" baseType="lpstr">
      <vt:lpstr>Arial</vt:lpstr>
      <vt:lpstr>Calibri</vt:lpstr>
      <vt:lpstr>Calibri Light</vt:lpstr>
      <vt:lpstr>Poppins</vt:lpstr>
      <vt:lpstr>Poppins ExtraBold</vt:lpstr>
      <vt:lpstr>Tema de Office</vt:lpstr>
      <vt:lpstr>Diseño personalizado</vt:lpstr>
      <vt:lpstr>LOREM IPSUS TITULO COMPLETO</vt:lpstr>
      <vt:lpstr>LOREM IPSUS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IPSUS TITULO COMPLETO</dc:title>
  <dc:creator>Francisco Alarcón</dc:creator>
  <cp:lastModifiedBy>Francisco Alarcón</cp:lastModifiedBy>
  <cp:revision>1</cp:revision>
  <dcterms:created xsi:type="dcterms:W3CDTF">2020-09-25T09:46:21Z</dcterms:created>
  <dcterms:modified xsi:type="dcterms:W3CDTF">2020-09-25T09:56:55Z</dcterms:modified>
</cp:coreProperties>
</file>