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56" r:id="rId3"/>
    <p:sldId id="257" r:id="rId4"/>
    <p:sldId id="260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6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96A086-FC0C-4246-8C08-E7844B912C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BBE33EB-443E-6E46-8E6B-F4818B3E00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2984B0-9B6B-4945-9B7B-9C4CFB9A5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76A59-835B-E04D-A26D-660AFB4EA24B}" type="datetimeFigureOut">
              <a:rPr lang="es-CL" smtClean="0"/>
              <a:t>24-09-20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78B2B9-B80D-7540-93B5-27A01684D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4A54B4-CBD1-D045-9F1F-6245BD7C6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FDF77-DCDD-314D-8A1E-8CCCA8553E0F}" type="slidenum">
              <a:rPr lang="es-CL" smtClean="0"/>
              <a:t>‹Nº›</a:t>
            </a:fld>
            <a:endParaRPr lang="es-CL"/>
          </a:p>
        </p:txBody>
      </p:sp>
      <p:pic>
        <p:nvPicPr>
          <p:cNvPr id="8" name="Imagen 7" descr="Logotipo&#10;&#10;Descripción generada automáticamente">
            <a:extLst>
              <a:ext uri="{FF2B5EF4-FFF2-40B4-BE49-F238E27FC236}">
                <a16:creationId xmlns:a16="http://schemas.microsoft.com/office/drawing/2014/main" id="{7F91E2C9-A5EC-974F-8FA9-EFCC5C78E2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89A3809C-A477-A04B-B59E-EB007A46446E}"/>
              </a:ext>
            </a:extLst>
          </p:cNvPr>
          <p:cNvSpPr txBox="1">
            <a:spLocks/>
          </p:cNvSpPr>
          <p:nvPr userDrawn="1"/>
        </p:nvSpPr>
        <p:spPr>
          <a:xfrm>
            <a:off x="7742582" y="2593180"/>
            <a:ext cx="40319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ES" sz="3600" b="1" i="0" dirty="0" err="1">
                <a:solidFill>
                  <a:schemeClr val="bg1">
                    <a:lumMod val="65000"/>
                  </a:schemeClr>
                </a:solidFill>
                <a:latin typeface="Poppins ExtraBold" pitchFamily="2" charset="77"/>
                <a:cs typeface="Poppins ExtraBold" pitchFamily="2" charset="77"/>
              </a:rPr>
              <a:t>Lorem</a:t>
            </a:r>
            <a:r>
              <a:rPr lang="es-ES" sz="3600" b="1" i="0" dirty="0">
                <a:solidFill>
                  <a:schemeClr val="bg1">
                    <a:lumMod val="65000"/>
                  </a:schemeClr>
                </a:solidFill>
                <a:latin typeface="Poppins ExtraBold" pitchFamily="2" charset="77"/>
                <a:cs typeface="Poppins ExtraBold" pitchFamily="2" charset="77"/>
              </a:rPr>
              <a:t> </a:t>
            </a:r>
            <a:r>
              <a:rPr lang="es-ES" sz="3600" b="1" i="0" dirty="0" err="1">
                <a:solidFill>
                  <a:schemeClr val="bg1">
                    <a:lumMod val="65000"/>
                  </a:schemeClr>
                </a:solidFill>
                <a:latin typeface="Poppins ExtraBold" pitchFamily="2" charset="77"/>
                <a:cs typeface="Poppins ExtraBold" pitchFamily="2" charset="77"/>
              </a:rPr>
              <a:t>Ipsus</a:t>
            </a:r>
            <a:r>
              <a:rPr lang="es-ES" sz="3600" b="1" i="0" dirty="0">
                <a:solidFill>
                  <a:schemeClr val="bg1">
                    <a:lumMod val="65000"/>
                  </a:schemeClr>
                </a:solidFill>
                <a:latin typeface="Poppins ExtraBold" pitchFamily="2" charset="77"/>
                <a:cs typeface="Poppins ExtraBold" pitchFamily="2" charset="77"/>
              </a:rPr>
              <a:t> </a:t>
            </a:r>
          </a:p>
          <a:p>
            <a:pPr algn="r"/>
            <a:r>
              <a:rPr lang="es-ES" sz="3600" b="1" i="0" dirty="0">
                <a:solidFill>
                  <a:schemeClr val="bg1">
                    <a:lumMod val="65000"/>
                  </a:schemeClr>
                </a:solidFill>
                <a:latin typeface="Poppins ExtraBold" pitchFamily="2" charset="77"/>
                <a:cs typeface="Poppins ExtraBold" pitchFamily="2" charset="77"/>
              </a:rPr>
              <a:t>titulo completo</a:t>
            </a:r>
            <a:endParaRPr lang="es-CL" sz="3600" b="1" i="0" dirty="0">
              <a:solidFill>
                <a:schemeClr val="bg1">
                  <a:lumMod val="65000"/>
                </a:schemeClr>
              </a:solidFill>
              <a:latin typeface="Poppins ExtraBold" pitchFamily="2" charset="77"/>
              <a:cs typeface="Poppins ExtraBold" pitchFamily="2" charset="77"/>
            </a:endParaRP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8729046F-3D86-9441-87CA-20B9AD575563}"/>
              </a:ext>
            </a:extLst>
          </p:cNvPr>
          <p:cNvSpPr txBox="1">
            <a:spLocks/>
          </p:cNvSpPr>
          <p:nvPr userDrawn="1"/>
        </p:nvSpPr>
        <p:spPr>
          <a:xfrm>
            <a:off x="8610600" y="3694112"/>
            <a:ext cx="3167269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ES" sz="1600" b="0" i="0" dirty="0" err="1">
                <a:solidFill>
                  <a:schemeClr val="bg1">
                    <a:lumMod val="65000"/>
                  </a:schemeClr>
                </a:solidFill>
                <a:latin typeface="Poppins ExtraLight" pitchFamily="2" charset="77"/>
                <a:cs typeface="Poppins ExtraLight" pitchFamily="2" charset="77"/>
              </a:rPr>
              <a:t>Lorem</a:t>
            </a:r>
            <a:r>
              <a:rPr lang="es-ES" sz="1600" b="0" i="0" dirty="0">
                <a:solidFill>
                  <a:schemeClr val="bg1">
                    <a:lumMod val="65000"/>
                  </a:schemeClr>
                </a:solidFill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sz="1600" b="0" i="0" dirty="0" err="1">
                <a:solidFill>
                  <a:schemeClr val="bg1">
                    <a:lumMod val="65000"/>
                  </a:schemeClr>
                </a:solidFill>
                <a:latin typeface="Poppins ExtraLight" pitchFamily="2" charset="77"/>
                <a:cs typeface="Poppins ExtraLight" pitchFamily="2" charset="77"/>
              </a:rPr>
              <a:t>Ipsus</a:t>
            </a:r>
            <a:r>
              <a:rPr lang="es-ES" sz="1600" b="0" i="0" dirty="0">
                <a:solidFill>
                  <a:schemeClr val="bg1">
                    <a:lumMod val="65000"/>
                  </a:schemeClr>
                </a:solidFill>
                <a:latin typeface="Poppins ExtraLight" pitchFamily="2" charset="77"/>
                <a:cs typeface="Poppins ExtraLight" pitchFamily="2" charset="77"/>
              </a:rPr>
              <a:t> bajada de titulo </a:t>
            </a:r>
            <a:endParaRPr lang="es-CL" sz="1600" b="0" i="0" dirty="0">
              <a:solidFill>
                <a:schemeClr val="bg1">
                  <a:lumMod val="65000"/>
                </a:schemeClr>
              </a:solidFill>
              <a:latin typeface="Poppins ExtraLight" pitchFamily="2" charset="77"/>
              <a:cs typeface="Poppins ExtraLigh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157320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275D4A-4484-7A49-8637-023AB4B38B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5130" y="2617131"/>
            <a:ext cx="4711149" cy="1325563"/>
          </a:xfrm>
        </p:spPr>
        <p:txBody>
          <a:bodyPr/>
          <a:lstStyle>
            <a:lvl1pPr algn="r">
              <a:defRPr sz="4000" b="1" i="0">
                <a:solidFill>
                  <a:srgbClr val="0076A5"/>
                </a:solidFill>
                <a:latin typeface="Poppins ExtraBold" pitchFamily="2" charset="77"/>
                <a:cs typeface="Poppins ExtraBold" pitchFamily="2" charset="77"/>
              </a:defRPr>
            </a:lvl1pPr>
          </a:lstStyle>
          <a:p>
            <a:r>
              <a:rPr lang="es-ES" dirty="0" err="1"/>
              <a:t>Lorem</a:t>
            </a:r>
            <a:r>
              <a:rPr lang="es-ES" dirty="0"/>
              <a:t> </a:t>
            </a:r>
            <a:r>
              <a:rPr lang="es-ES" dirty="0" err="1"/>
              <a:t>Ipsus</a:t>
            </a:r>
            <a:r>
              <a:rPr lang="es-ES" dirty="0"/>
              <a:t> </a:t>
            </a:r>
            <a:br>
              <a:rPr lang="es-ES" dirty="0"/>
            </a:br>
            <a:r>
              <a:rPr lang="es-ES" dirty="0"/>
              <a:t>titulo completo</a:t>
            </a:r>
            <a:endParaRPr lang="es-CL" dirty="0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D0C90C45-3221-D340-91A5-9FBD7471A557}"/>
              </a:ext>
            </a:extLst>
          </p:cNvPr>
          <p:cNvSpPr txBox="1">
            <a:spLocks/>
          </p:cNvSpPr>
          <p:nvPr userDrawn="1"/>
        </p:nvSpPr>
        <p:spPr>
          <a:xfrm>
            <a:off x="6018143" y="1372652"/>
            <a:ext cx="5184913" cy="37768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70000"/>
              </a:lnSpc>
            </a:pP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Lorem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ipsum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dolor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sit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amet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,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consectetur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adipiscing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elit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.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Suspendisse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semper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sagittis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rhoncus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.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Pellentesque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iaculis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faucibus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dolor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eget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viverra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.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Vivamus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sagittis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blandit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eros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quis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posuere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.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Quisque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pulvinar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nunc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eget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velit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dapibus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tincidunt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.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Aliquam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non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sagittis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nunc. Sed dolor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sapien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,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volutpat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ut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turpis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in,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eleifend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semper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nulla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.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Duis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et ex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eu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arcu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pulvinar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facilisis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.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Nullam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aliquet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,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orci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quis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pretium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egestas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,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erat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orci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interdum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quam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, at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auctor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leo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quam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id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turpis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.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Fusce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auctor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ipsum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et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ligula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elementum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blandit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.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Morbi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nec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diam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auctor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,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cursus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nunc ut,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finibus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velit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.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Vestibulum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arcu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leo,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suscipit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vehicula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mauris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id,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fringilla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porttitor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erat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.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Vestibulum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ac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viverra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turpis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,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vel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feugiat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purus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.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Etiam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tempor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in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lectus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in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maximus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.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Nam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tristique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neque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mollis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, lacinia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lacus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vel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,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euismod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dolor.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Mauris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non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nulla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a dolor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luctus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aliquam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a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vel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 </a:t>
            </a:r>
            <a:r>
              <a:rPr lang="es-ES" b="0" i="0" dirty="0" err="1">
                <a:latin typeface="Poppins ExtraLight" pitchFamily="2" charset="77"/>
                <a:cs typeface="Poppins ExtraLight" pitchFamily="2" charset="77"/>
              </a:rPr>
              <a:t>quam</a:t>
            </a:r>
            <a:r>
              <a:rPr lang="es-ES" b="0" i="0" dirty="0">
                <a:latin typeface="Poppins ExtraLight" pitchFamily="2" charset="77"/>
                <a:cs typeface="Poppins ExtraLight" pitchFamily="2" charset="77"/>
              </a:rPr>
              <a:t>. </a:t>
            </a:r>
            <a:endParaRPr lang="es-CL" b="0" i="0" dirty="0">
              <a:latin typeface="Poppins ExtraLight" pitchFamily="2" charset="77"/>
              <a:cs typeface="Poppins ExtraLigh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837568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1056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1598AD9-20B4-3444-9F8A-6C7BE6C37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240AF9-79F9-464A-B480-53E11088D8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C30D75-1C14-A440-9845-F2969EE552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76A59-835B-E04D-A26D-660AFB4EA24B}" type="datetimeFigureOut">
              <a:rPr lang="es-CL" smtClean="0"/>
              <a:t>24-09-20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474F96-371C-554C-8AD8-B28682B34C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846AED-A57F-9442-95DD-FB4F3D4220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FDF77-DCDD-314D-8A1E-8CCCA8553E0F}" type="slidenum">
              <a:rPr lang="es-CL" smtClean="0"/>
              <a:t>‹Nº›</a:t>
            </a:fld>
            <a:endParaRPr lang="es-CL"/>
          </a:p>
        </p:txBody>
      </p:sp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734CFFFA-E61E-CA43-92C0-C6972681449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163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114838F-3042-B545-AEA6-4989952E7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8DED21-8E43-204C-920B-AF7C5626AA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3A6AAC-DB08-2340-92FE-D318CE52A3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0C3D-611B-EA48-9356-6CF99FC0DDCD}" type="datetimeFigureOut">
              <a:rPr lang="es-CL" smtClean="0"/>
              <a:t>24-09-20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9668370-4E85-1842-ADA4-8F14312489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60DCB6-63B4-1248-959B-A5FCEA57A4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1D596-948F-5943-B13F-7FA29C89C355}" type="slidenum">
              <a:rPr lang="es-CL" smtClean="0"/>
              <a:t>‹Nº›</a:t>
            </a:fld>
            <a:endParaRPr lang="es-CL"/>
          </a:p>
        </p:txBody>
      </p:sp>
      <p:pic>
        <p:nvPicPr>
          <p:cNvPr id="8" name="Imagen 7" descr="Diagrama&#10;&#10;Descripción generada automáticamente">
            <a:extLst>
              <a:ext uri="{FF2B5EF4-FFF2-40B4-BE49-F238E27FC236}">
                <a16:creationId xmlns:a16="http://schemas.microsoft.com/office/drawing/2014/main" id="{33D2380A-2F6A-324F-AD40-830586AAD00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231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8618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1CD043-9879-114B-82D2-579F5056D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30024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89287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Macintosh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Poppins ExtraBold</vt:lpstr>
      <vt:lpstr>Poppins ExtraLight</vt:lpstr>
      <vt:lpstr>Tema de Office</vt:lpstr>
      <vt:lpstr>Diseño personalizado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Francisco Alarcón</dc:creator>
  <cp:lastModifiedBy>Francisco Alarcón</cp:lastModifiedBy>
  <cp:revision>1</cp:revision>
  <dcterms:created xsi:type="dcterms:W3CDTF">2020-09-24T10:48:02Z</dcterms:created>
  <dcterms:modified xsi:type="dcterms:W3CDTF">2020-09-24T10:54:40Z</dcterms:modified>
</cp:coreProperties>
</file>